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63</a:t>
            </a:r>
            <a:r>
              <a:rPr kumimoji="1" lang="ja-JP" altLang="en-US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日本癌治療学会学術集会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67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藤田 由紀</cp:lastModifiedBy>
  <cp:revision>8</cp:revision>
  <dcterms:created xsi:type="dcterms:W3CDTF">2020-02-14T03:01:22Z</dcterms:created>
  <dcterms:modified xsi:type="dcterms:W3CDTF">2025-01-14T10:06:22Z</dcterms:modified>
</cp:coreProperties>
</file>