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407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8297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1373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480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1213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035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705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674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6419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215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046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E3927-60A0-4A59-9B68-5724B021D19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505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23528" y="332656"/>
            <a:ext cx="8496944" cy="252028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</a:t>
            </a:r>
            <a:r>
              <a:rPr lang="en-US" altLang="ja-JP" sz="44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63</a:t>
            </a:r>
            <a:r>
              <a:rPr kumimoji="1" lang="ja-JP" altLang="en-US" sz="44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回</a:t>
            </a:r>
            <a:r>
              <a:rPr kumimoji="1" lang="ja-JP" altLang="en-US" sz="4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日本癌治療学会学術集会</a:t>
            </a:r>
            <a:endParaRPr kumimoji="1" lang="en-US" altLang="ja-JP" sz="4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4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ＣＯＩ開示</a:t>
            </a:r>
            <a:endParaRPr kumimoji="1" lang="en-US" altLang="ja-JP" sz="4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spcBef>
                <a:spcPts val="1200"/>
              </a:spcBef>
            </a:pPr>
            <a:r>
              <a:rPr lang="ja-JP" altLang="en-US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筆頭発表者名：●● ●●</a:t>
            </a:r>
            <a:endParaRPr kumimoji="1" lang="ja-JP" altLang="en-US" sz="4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3528" y="3284984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私の今回の演題に関連して、</a:t>
            </a:r>
            <a:endParaRPr kumimoji="1" lang="en-US" altLang="ja-JP" sz="32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3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開示すべき</a:t>
            </a:r>
            <a:r>
              <a:rPr kumimoji="1" lang="en-US" altLang="ja-JP" sz="3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COI</a:t>
            </a:r>
            <a:r>
              <a:rPr kumimoji="1" lang="ja-JP" altLang="en-US" sz="3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は以下のとおりです。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47192" y="4581128"/>
            <a:ext cx="75692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研究費：○○製薬、</a:t>
            </a:r>
            <a:r>
              <a:rPr lang="en-US" altLang="ja-JP" sz="2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××</a:t>
            </a:r>
            <a:r>
              <a:rPr lang="ja-JP" altLang="en-US" sz="2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製薬、□□株式会社、</a:t>
            </a:r>
            <a:endParaRPr lang="en-US" altLang="ja-JP" sz="28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2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 △△薬品</a:t>
            </a:r>
            <a:endParaRPr kumimoji="1" lang="en-US" altLang="ja-JP" sz="28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研究員等：○△製薬</a:t>
            </a:r>
            <a:endParaRPr lang="en-US" altLang="ja-JP" sz="28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2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寄附講座：○□株式会社</a:t>
            </a:r>
          </a:p>
        </p:txBody>
      </p:sp>
    </p:spTree>
    <p:extLst>
      <p:ext uri="{BB962C8B-B14F-4D97-AF65-F5344CB8AC3E}">
        <p14:creationId xmlns:p14="http://schemas.microsoft.com/office/powerpoint/2010/main" val="1199407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67</Words>
  <Application>Microsoft Office PowerPoint</Application>
  <PresentationFormat>画面に合わせる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HGP創英角ｺﾞｼｯｸUB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藤田 由紀</cp:lastModifiedBy>
  <cp:revision>8</cp:revision>
  <dcterms:created xsi:type="dcterms:W3CDTF">2020-02-14T03:01:22Z</dcterms:created>
  <dcterms:modified xsi:type="dcterms:W3CDTF">2025-01-14T10:06:22Z</dcterms:modified>
</cp:coreProperties>
</file>