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7368" y="332656"/>
            <a:ext cx="11377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62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71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8</cp:revision>
  <dcterms:created xsi:type="dcterms:W3CDTF">2020-02-14T03:01:22Z</dcterms:created>
  <dcterms:modified xsi:type="dcterms:W3CDTF">2024-01-26T09:43:05Z</dcterms:modified>
</cp:coreProperties>
</file>