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1384" y="332656"/>
            <a:ext cx="1101722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62</a:t>
            </a:r>
            <a:r>
              <a:rPr lang="ja-JP" altLang="en-US" sz="4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日本癌治療学会学術集会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7528" y="4005064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8</cp:revision>
  <dcterms:created xsi:type="dcterms:W3CDTF">2020-02-14T03:01:22Z</dcterms:created>
  <dcterms:modified xsi:type="dcterms:W3CDTF">2024-01-26T09:42:47Z</dcterms:modified>
</cp:coreProperties>
</file>