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1407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297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7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048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213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803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705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674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641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215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046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927-60A0-4A59-9B68-5724B021D198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9B222-528C-4190-A414-15155F709E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2505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23528" y="332656"/>
            <a:ext cx="8496944" cy="2520280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第</a:t>
            </a:r>
            <a:r>
              <a:rPr kumimoji="1" lang="en-US" altLang="ja-JP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62</a:t>
            </a:r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回日本癌治療学会学術集会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44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ＣＯＩ開示</a:t>
            </a:r>
            <a:endParaRPr kumimoji="1" lang="en-US" altLang="ja-JP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spcBef>
                <a:spcPts val="1200"/>
              </a:spcBef>
            </a:pPr>
            <a:r>
              <a:rPr lang="ja-JP" altLang="en-US" sz="3200" dirty="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筆頭発表者名：●● ●●</a:t>
            </a:r>
            <a:endParaRPr kumimoji="1" lang="ja-JP" altLang="en-US" sz="44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23528" y="4005064"/>
            <a:ext cx="8496944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私は今回の演題に関連して、</a:t>
            </a:r>
            <a:endParaRPr kumimoji="1" lang="en-US" altLang="ja-JP" sz="3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開示すべき</a:t>
            </a:r>
            <a:r>
              <a:rPr kumimoji="1" lang="en-US" altLang="ja-JP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COI</a:t>
            </a:r>
            <a:r>
              <a:rPr kumimoji="1" lang="ja-JP" altLang="en-US" sz="3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69183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Office PowerPoint</Application>
  <PresentationFormat>画面に合わせる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user</dc:creator>
  <cp:lastModifiedBy>平田 樹一</cp:lastModifiedBy>
  <cp:revision>7</cp:revision>
  <dcterms:created xsi:type="dcterms:W3CDTF">2020-02-14T03:01:22Z</dcterms:created>
  <dcterms:modified xsi:type="dcterms:W3CDTF">2024-01-26T09:42:24Z</dcterms:modified>
</cp:coreProperties>
</file>