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23392" y="332656"/>
            <a:ext cx="1101722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62nd Annual Meeting of </a:t>
            </a:r>
          </a:p>
          <a:p>
            <a:pPr algn="ctr"/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Japan Society of Clinical Oncology</a:t>
            </a:r>
          </a:p>
          <a:p>
            <a:pPr algn="ctr"/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Disclosure of Conflict of Interest</a:t>
            </a:r>
          </a:p>
          <a:p>
            <a:pPr algn="ctr">
              <a:spcBef>
                <a:spcPts val="1200"/>
              </a:spcBef>
            </a:pP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Name of first author: 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 ●●</a:t>
            </a:r>
            <a:endParaRPr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47528" y="3861048"/>
            <a:ext cx="8496944" cy="1624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 have no COI</a:t>
            </a:r>
          </a:p>
          <a:p>
            <a:pPr algn="ctr">
              <a:lnSpc>
                <a:spcPct val="150000"/>
              </a:lnSpc>
            </a:pPr>
            <a:r>
              <a:rPr lang="en-US" altLang="ja-JP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With regard to our presentation.</a:t>
            </a:r>
            <a:endParaRPr lang="ja-JP" altLang="en-US" sz="3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平田 樹一</cp:lastModifiedBy>
  <cp:revision>11</cp:revision>
  <dcterms:created xsi:type="dcterms:W3CDTF">2020-02-14T03:01:22Z</dcterms:created>
  <dcterms:modified xsi:type="dcterms:W3CDTF">2024-01-26T09:46:13Z</dcterms:modified>
</cp:coreProperties>
</file>