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62nd 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  <a:endParaRPr kumimoji="1" lang="en-US" altLang="ja-JP" sz="2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3861048"/>
            <a:ext cx="8496944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presentation.</a:t>
            </a:r>
            <a:endParaRPr kumimoji="1"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9</cp:revision>
  <dcterms:created xsi:type="dcterms:W3CDTF">2020-02-14T03:01:22Z</dcterms:created>
  <dcterms:modified xsi:type="dcterms:W3CDTF">2024-01-26T09:45:49Z</dcterms:modified>
</cp:coreProperties>
</file>