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40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29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37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48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21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03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70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67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41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15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046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E3927-60A0-4A59-9B68-5724B021D198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50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23528" y="332656"/>
            <a:ext cx="8496944" cy="3312368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</a:t>
            </a:r>
            <a:r>
              <a:rPr lang="en-US" altLang="ja-JP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61</a:t>
            </a:r>
            <a:r>
              <a:rPr kumimoji="1"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回日本癌治療学会学術集会</a:t>
            </a:r>
            <a:endParaRPr kumimoji="1"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en-US" altLang="ja-JP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PAL</a:t>
            </a:r>
            <a:r>
              <a:rPr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プログラム</a:t>
            </a:r>
            <a:endParaRPr kumimoji="1"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ＣＯＩ開示</a:t>
            </a:r>
            <a:endParaRPr kumimoji="1"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spcBef>
                <a:spcPts val="1200"/>
              </a:spcBef>
            </a:pP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筆頭発表者名：●● ●●</a:t>
            </a:r>
            <a:endParaRPr kumimoji="1" lang="ja-JP" altLang="en-US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4293096"/>
            <a:ext cx="8496944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私は今回の演題に関連して、</a:t>
            </a:r>
            <a:endParaRPr kumimoji="1" lang="en-US" altLang="ja-JP" sz="3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開示すべき</a:t>
            </a:r>
            <a:r>
              <a:rPr kumimoji="1" lang="en-US" altLang="ja-JP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COI</a:t>
            </a:r>
            <a:r>
              <a:rPr kumimoji="1"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69183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35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平田 樹一</cp:lastModifiedBy>
  <cp:revision>6</cp:revision>
  <dcterms:created xsi:type="dcterms:W3CDTF">2020-02-14T03:01:22Z</dcterms:created>
  <dcterms:modified xsi:type="dcterms:W3CDTF">2023-06-07T12:40:09Z</dcterms:modified>
</cp:coreProperties>
</file>