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61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kii-hirata</cp:lastModifiedBy>
  <cp:revision>6</cp:revision>
  <dcterms:created xsi:type="dcterms:W3CDTF">2020-02-14T03:01:22Z</dcterms:created>
  <dcterms:modified xsi:type="dcterms:W3CDTF">2023-01-13T07:02:47Z</dcterms:modified>
</cp:coreProperties>
</file>