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Matters requiring disclosure of COI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 are as follows;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797153"/>
            <a:ext cx="7569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Research founding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Co. Limit.</a:t>
            </a:r>
          </a:p>
          <a:p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Acceptance of Researchers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 ○○ 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Pharma Inc.</a:t>
            </a:r>
            <a:endParaRPr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61st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9</cp:revision>
  <dcterms:created xsi:type="dcterms:W3CDTF">2020-02-14T03:01:22Z</dcterms:created>
  <dcterms:modified xsi:type="dcterms:W3CDTF">2023-09-08T06:58:22Z</dcterms:modified>
</cp:coreProperties>
</file>