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Matters requiring disclosure of COI</a:t>
            </a: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with regard to our presentation are as follows;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7192" y="4797152"/>
            <a:ext cx="7569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Research founding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：○○ 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Pharma Co. Limit.</a:t>
            </a:r>
          </a:p>
          <a:p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Acceptance of Researchers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 ○○ 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Pharma Inc.</a:t>
            </a:r>
            <a:endParaRPr kumimoji="1" lang="ja-JP" altLang="en-US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61st </a:t>
            </a:r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Annual Meeting of </a:t>
            </a:r>
          </a:p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Japan Society of Clinical Oncology</a:t>
            </a:r>
            <a:endParaRPr kumimoji="1" lang="en-US" altLang="ja-JP" sz="2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Disclosure of Conflict of Interest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 of first author: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58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平田 樹一</cp:lastModifiedBy>
  <cp:revision>8</cp:revision>
  <dcterms:created xsi:type="dcterms:W3CDTF">2020-02-14T03:01:22Z</dcterms:created>
  <dcterms:modified xsi:type="dcterms:W3CDTF">2023-09-08T06:58:09Z</dcterms:modified>
</cp:coreProperties>
</file>