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8" y="332656"/>
            <a:ext cx="849694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61st </a:t>
            </a:r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Annual Meeting of </a:t>
            </a:r>
          </a:p>
          <a:p>
            <a:pPr algn="ctr"/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Japan Society of Clinical Oncology</a:t>
            </a:r>
            <a:endParaRPr kumimoji="1" lang="en-US" altLang="ja-JP" sz="28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Disclosure of Conflict of Interest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en-US" altLang="ja-JP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Name of first author: </a:t>
            </a: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●● ●●</a:t>
            </a:r>
            <a:endParaRPr kumimoji="1"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3861048"/>
            <a:ext cx="8496944" cy="1624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3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 have no COI</a:t>
            </a:r>
          </a:p>
          <a:p>
            <a:pPr algn="ctr">
              <a:lnSpc>
                <a:spcPct val="150000"/>
              </a:lnSpc>
            </a:pPr>
            <a:r>
              <a:rPr lang="en-US" altLang="ja-JP" sz="3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With regard to our presentation.</a:t>
            </a:r>
            <a:endParaRPr kumimoji="1" lang="ja-JP" altLang="en-US" sz="3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18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35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平田 樹一</cp:lastModifiedBy>
  <cp:revision>8</cp:revision>
  <dcterms:created xsi:type="dcterms:W3CDTF">2020-02-14T03:01:22Z</dcterms:created>
  <dcterms:modified xsi:type="dcterms:W3CDTF">2023-09-08T06:58:56Z</dcterms:modified>
</cp:coreProperties>
</file>