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PAL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293096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市民と共に創るホスピスケアの会 市民ホスピス</cp:lastModifiedBy>
  <cp:revision>5</cp:revision>
  <dcterms:created xsi:type="dcterms:W3CDTF">2020-02-14T03:01:22Z</dcterms:created>
  <dcterms:modified xsi:type="dcterms:W3CDTF">2022-06-14T08:44:39Z</dcterms:modified>
</cp:coreProperties>
</file>