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kumimoji="1" lang="ja-JP" altLang="en-US" sz="44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5</cp:revision>
  <dcterms:created xsi:type="dcterms:W3CDTF">2020-02-14T03:01:22Z</dcterms:created>
  <dcterms:modified xsi:type="dcterms:W3CDTF">2022-01-20T01:42:59Z</dcterms:modified>
</cp:coreProperties>
</file>