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43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1384" y="332656"/>
            <a:ext cx="1101722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60</a:t>
            </a:r>
            <a:r>
              <a:rPr lang="ja-JP" altLang="en-US" sz="4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</a:t>
            </a:r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日本癌治療学会学術集会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47528" y="4005064"/>
            <a:ext cx="8496944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私は今回の演題に関連して、</a:t>
            </a:r>
            <a:endParaRPr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Mariko Koutake</cp:lastModifiedBy>
  <cp:revision>6</cp:revision>
  <dcterms:created xsi:type="dcterms:W3CDTF">2020-02-14T03:01:22Z</dcterms:created>
  <dcterms:modified xsi:type="dcterms:W3CDTF">2022-01-20T01:42:46Z</dcterms:modified>
</cp:coreProperties>
</file>