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8" y="332656"/>
            <a:ext cx="849694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kumimoji="1" lang="en-US" altLang="ja-JP" sz="440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60</a:t>
            </a:r>
            <a:r>
              <a:rPr kumimoji="1" lang="ja-JP" altLang="en-US" sz="440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</a:t>
            </a:r>
            <a:r>
              <a:rPr kumimoji="1"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日本癌治療学会学術集会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ＣＯＩ開示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筆頭発表者名：●● ●●</a:t>
            </a:r>
            <a:endParaRPr kumimoji="1"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4005064"/>
            <a:ext cx="8496944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私は今回の演題に関連して、</a:t>
            </a:r>
            <a:endParaRPr kumimoji="1" lang="en-US" altLang="ja-JP" sz="3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開示すべき</a:t>
            </a:r>
            <a:r>
              <a:rPr kumimoji="1"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69183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33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Mariko Koutake</cp:lastModifiedBy>
  <cp:revision>5</cp:revision>
  <dcterms:created xsi:type="dcterms:W3CDTF">2020-02-14T03:01:22Z</dcterms:created>
  <dcterms:modified xsi:type="dcterms:W3CDTF">2022-01-20T01:42:31Z</dcterms:modified>
</cp:coreProperties>
</file>