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847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Matters requiring disclosure of COI</a:t>
            </a: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 are as follows;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1192" y="4797153"/>
            <a:ext cx="7569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Research founding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Co. Limit.</a:t>
            </a:r>
          </a:p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Acceptance of Researchers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 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Inc.</a:t>
            </a:r>
            <a:endParaRPr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1384" y="332656"/>
            <a:ext cx="1101722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</a:t>
            </a:r>
            <a:r>
              <a:rPr lang="en-US" altLang="ja-JP" sz="280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60th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Mariko Koutake</cp:lastModifiedBy>
  <cp:revision>7</cp:revision>
  <dcterms:created xsi:type="dcterms:W3CDTF">2020-02-14T03:01:22Z</dcterms:created>
  <dcterms:modified xsi:type="dcterms:W3CDTF">2022-01-20T01:42:15Z</dcterms:modified>
</cp:coreProperties>
</file>