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</a:t>
            </a:r>
            <a:r>
              <a:rPr lang="en-US" altLang="ja-JP" sz="280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60th 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Annual Meeting of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Japan Society of Clinical Oncology</a:t>
            </a:r>
            <a:endParaRPr kumimoji="1" lang="en-US" altLang="ja-JP" sz="2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3861048"/>
            <a:ext cx="8496944" cy="1624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 have no COI</a:t>
            </a:r>
          </a:p>
          <a:p>
            <a:pPr algn="ctr">
              <a:lnSpc>
                <a:spcPct val="150000"/>
              </a:lnSpc>
            </a:pPr>
            <a:r>
              <a:rPr lang="en-US" altLang="ja-JP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presentation.</a:t>
            </a:r>
            <a:endParaRPr kumimoji="1"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Mariko Koutake</cp:lastModifiedBy>
  <cp:revision>6</cp:revision>
  <dcterms:created xsi:type="dcterms:W3CDTF">2020-02-14T03:01:22Z</dcterms:created>
  <dcterms:modified xsi:type="dcterms:W3CDTF">2022-01-20T01:41:23Z</dcterms:modified>
</cp:coreProperties>
</file>