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246" y="114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2021/9/21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59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回日本癌治療学会学術集会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51757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220-0012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神奈川県横浜市西区みなとみらい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1-1-1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パシフィコ横浜　会議センター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 小会議室（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211+212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59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回日本癌治療学会学術集会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運営本部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045-221-2155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 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感染対策の観点からチラシの設置は行いません。予めご了承ください。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148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木下 春美</cp:lastModifiedBy>
  <cp:revision>109</cp:revision>
  <cp:lastPrinted>2021-09-17T10:53:59Z</cp:lastPrinted>
  <dcterms:created xsi:type="dcterms:W3CDTF">2011-01-14T11:42:04Z</dcterms:created>
  <dcterms:modified xsi:type="dcterms:W3CDTF">2021-09-21T02:55:50Z</dcterms:modified>
</cp:coreProperties>
</file>