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07368" y="332656"/>
            <a:ext cx="1137726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59</a:t>
            </a:r>
            <a:r>
              <a:rPr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回日本癌治療学会学術集会</a:t>
            </a:r>
            <a:endParaRPr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ＣＯＩ開示</a:t>
            </a:r>
            <a:endParaRPr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筆頭発表者名：●● ●●</a:t>
            </a:r>
            <a:endParaRPr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47528" y="3284984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私の今回の演題に関連して、</a:t>
            </a:r>
            <a:endParaRPr lang="en-US" altLang="ja-JP" sz="3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開示すべき</a:t>
            </a:r>
            <a:r>
              <a:rPr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は以下のとおりです。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71192" y="4581128"/>
            <a:ext cx="75692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研究費：○○製薬、</a:t>
            </a:r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××</a:t>
            </a:r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製薬、□□株式会社、</a:t>
            </a:r>
            <a:endParaRPr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 △△薬品</a:t>
            </a:r>
            <a:endParaRPr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研究員等：○△製薬</a:t>
            </a:r>
            <a:endParaRPr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寄附講座：○□株式会社</a:t>
            </a:r>
          </a:p>
        </p:txBody>
      </p:sp>
    </p:spTree>
    <p:extLst>
      <p:ext uri="{BB962C8B-B14F-4D97-AF65-F5344CB8AC3E}">
        <p14:creationId xmlns:p14="http://schemas.microsoft.com/office/powerpoint/2010/main" val="119940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72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HGP創英角ｺﾞｼｯｸUB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木下 春美</cp:lastModifiedBy>
  <cp:revision>5</cp:revision>
  <dcterms:created xsi:type="dcterms:W3CDTF">2020-02-14T03:01:22Z</dcterms:created>
  <dcterms:modified xsi:type="dcterms:W3CDTF">2021-08-31T07:28:14Z</dcterms:modified>
</cp:coreProperties>
</file>