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58</a:t>
            </a:r>
            <a:r>
              <a:rPr kumimoji="1"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kumimoji="1" lang="en-US" altLang="ja-JP" sz="4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</a:t>
            </a:r>
            <a:r>
              <a:rPr lang="ja-JP" altLang="en-US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  <a:endParaRPr kumimoji="1"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</cp:revision>
  <dcterms:created xsi:type="dcterms:W3CDTF">2020-02-14T03:01:22Z</dcterms:created>
  <dcterms:modified xsi:type="dcterms:W3CDTF">2020-07-14T08:54:52Z</dcterms:modified>
</cp:coreProperties>
</file>