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84" y="-5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40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9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37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480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21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035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70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674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41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15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04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E3927-60A0-4A59-9B68-5724B021D198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5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8" y="249492"/>
            <a:ext cx="8496944" cy="225025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The </a:t>
            </a:r>
            <a:r>
              <a:rPr lang="en-US" altLang="ja-JP" sz="2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58th </a:t>
            </a:r>
            <a:r>
              <a:rPr lang="en-US" altLang="ja-JP" sz="2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Annual Meeting of </a:t>
            </a:r>
            <a:endParaRPr lang="en-US" altLang="ja-JP" sz="2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the </a:t>
            </a:r>
            <a:r>
              <a:rPr lang="en-US" altLang="ja-JP" sz="2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Japan Society of Clinical Oncology</a:t>
            </a:r>
            <a:endParaRPr kumimoji="1" lang="en-US" altLang="ja-JP" sz="2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en-US" altLang="ja-JP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Disclosure of Conflict of Interest</a:t>
            </a:r>
            <a:endParaRPr kumimoji="1" lang="en-US" altLang="ja-JP" sz="44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en-US" altLang="ja-JP" sz="3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Name of first author: </a:t>
            </a:r>
            <a:r>
              <a:rPr lang="ja-JP" altLang="en-US" sz="3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●● ●●</a:t>
            </a:r>
            <a:endParaRPr kumimoji="1" lang="ja-JP" altLang="en-US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2895786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 have no COI</a:t>
            </a:r>
          </a:p>
          <a:p>
            <a:pPr algn="ctr">
              <a:lnSpc>
                <a:spcPct val="150000"/>
              </a:lnSpc>
            </a:pPr>
            <a:r>
              <a:rPr lang="en-US" altLang="ja-JP" sz="36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With regard to our presentation.</a:t>
            </a:r>
            <a:endParaRPr kumimoji="1" lang="ja-JP" altLang="en-US" sz="36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8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35</Words>
  <Application>Microsoft Office PowerPoint</Application>
  <PresentationFormat>画面に合わせる (16:9)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b</cp:lastModifiedBy>
  <cp:revision>5</cp:revision>
  <dcterms:created xsi:type="dcterms:W3CDTF">2020-02-14T03:01:22Z</dcterms:created>
  <dcterms:modified xsi:type="dcterms:W3CDTF">2020-08-27T01:06:23Z</dcterms:modified>
</cp:coreProperties>
</file>