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24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2020/7/14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1407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2020/7/14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8297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2020/7/14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1373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2020/7/14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0480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2020/7/14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1213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2020/7/14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8035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2020/7/14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3705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2020/7/14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0674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2020/7/14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6419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2020/7/14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2159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2020/7/14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0046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E3927-60A0-4A59-9B68-5724B021D198}" type="datetimeFigureOut">
              <a:rPr kumimoji="1" lang="ja-JP" altLang="en-US" smtClean="0"/>
              <a:t>2020/7/14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2505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23528" y="332656"/>
            <a:ext cx="8496944" cy="252028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The </a:t>
            </a:r>
            <a:r>
              <a:rPr lang="en-US" altLang="ja-JP" sz="28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58th </a:t>
            </a:r>
            <a:r>
              <a:rPr lang="en-US" altLang="ja-JP" sz="28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Annual Meeting of </a:t>
            </a:r>
            <a:endParaRPr lang="en-US" altLang="ja-JP" sz="2800" dirty="0" smtClean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lang="en-US" altLang="ja-JP" sz="28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the </a:t>
            </a:r>
            <a:r>
              <a:rPr lang="en-US" altLang="ja-JP" sz="28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Japan Society of Clinical Oncology</a:t>
            </a:r>
            <a:endParaRPr kumimoji="1" lang="en-US" altLang="ja-JP" sz="2800" dirty="0" smtClean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lang="en-US" altLang="ja-JP" sz="4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Disclosure of Conflict of Interest</a:t>
            </a:r>
            <a:endParaRPr kumimoji="1" lang="en-US" altLang="ja-JP" sz="4400" dirty="0" smtClean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>
              <a:spcBef>
                <a:spcPts val="1200"/>
              </a:spcBef>
            </a:pPr>
            <a:r>
              <a:rPr lang="en-US" altLang="ja-JP" sz="32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Name of first author: </a:t>
            </a:r>
            <a:r>
              <a:rPr lang="ja-JP" altLang="en-US" sz="32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●● ●●</a:t>
            </a:r>
            <a:endParaRPr kumimoji="1" lang="ja-JP" altLang="en-US" sz="44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23528" y="3861048"/>
            <a:ext cx="8496944" cy="1624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36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I have no COI</a:t>
            </a:r>
          </a:p>
          <a:p>
            <a:pPr algn="ctr">
              <a:lnSpc>
                <a:spcPct val="150000"/>
              </a:lnSpc>
            </a:pPr>
            <a:r>
              <a:rPr lang="en-US" altLang="ja-JP" sz="36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With regard to our presentation.</a:t>
            </a:r>
            <a:endParaRPr kumimoji="1" lang="ja-JP" altLang="en-US" sz="36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91838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35</Words>
  <Application>Microsoft Office PowerPoint</Application>
  <PresentationFormat>画面に合わせる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HGP創英角ｺﾞｼｯｸUB</vt:lpstr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user</cp:lastModifiedBy>
  <cp:revision>4</cp:revision>
  <dcterms:created xsi:type="dcterms:W3CDTF">2020-02-14T03:01:22Z</dcterms:created>
  <dcterms:modified xsi:type="dcterms:W3CDTF">2020-07-14T08:55:18Z</dcterms:modified>
</cp:coreProperties>
</file>